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Bricolage Grotesque Bold" panose="020B0604020202020204" charset="0"/>
      <p:regular r:id="rId8"/>
    </p:embeddedFont>
    <p:embeddedFont>
      <p:font typeface="Sensei" panose="020B060402020202020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Lifelogo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66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12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10" Type="http://schemas.openxmlformats.org/officeDocument/2006/relationships/image" Target="../media/image18.svg"/><Relationship Id="rId4" Type="http://schemas.openxmlformats.org/officeDocument/2006/relationships/image" Target="../media/image6.svg"/><Relationship Id="rId9" Type="http://schemas.openxmlformats.org/officeDocument/2006/relationships/image" Target="../media/image14.png"/><Relationship Id="rId1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12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openxmlformats.org/officeDocument/2006/relationships/image" Target="../media/image18.svg"/><Relationship Id="rId4" Type="http://schemas.openxmlformats.org/officeDocument/2006/relationships/image" Target="../media/image6.svg"/><Relationship Id="rId9" Type="http://schemas.openxmlformats.org/officeDocument/2006/relationships/image" Target="../media/image14.png"/><Relationship Id="rId14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image" Target="../media/image6.sv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6.sv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image" Target="../media/image6.sv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5" r="-232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839074" y="4701832"/>
            <a:ext cx="12448926" cy="3585321"/>
            <a:chOff x="0" y="0"/>
            <a:chExt cx="16598568" cy="47804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97586" cy="4780428"/>
            </a:xfrm>
            <a:custGeom>
              <a:avLst/>
              <a:gdLst/>
              <a:ahLst/>
              <a:cxnLst/>
              <a:rect l="l" t="t" r="r" b="b"/>
              <a:pathLst>
                <a:path w="4497586" h="4780428">
                  <a:moveTo>
                    <a:pt x="0" y="0"/>
                  </a:moveTo>
                  <a:lnTo>
                    <a:pt x="4497586" y="0"/>
                  </a:lnTo>
                  <a:lnTo>
                    <a:pt x="4497586" y="4780428"/>
                  </a:lnTo>
                  <a:lnTo>
                    <a:pt x="0" y="4780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033661" y="0"/>
              <a:ext cx="4497586" cy="4780428"/>
            </a:xfrm>
            <a:custGeom>
              <a:avLst/>
              <a:gdLst/>
              <a:ahLst/>
              <a:cxnLst/>
              <a:rect l="l" t="t" r="r" b="b"/>
              <a:pathLst>
                <a:path w="4497586" h="4780428">
                  <a:moveTo>
                    <a:pt x="0" y="0"/>
                  </a:moveTo>
                  <a:lnTo>
                    <a:pt x="4497586" y="0"/>
                  </a:lnTo>
                  <a:lnTo>
                    <a:pt x="4497586" y="4780428"/>
                  </a:lnTo>
                  <a:lnTo>
                    <a:pt x="0" y="4780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067322" y="0"/>
              <a:ext cx="4497586" cy="4780428"/>
            </a:xfrm>
            <a:custGeom>
              <a:avLst/>
              <a:gdLst/>
              <a:ahLst/>
              <a:cxnLst/>
              <a:rect l="l" t="t" r="r" b="b"/>
              <a:pathLst>
                <a:path w="4497586" h="4780428">
                  <a:moveTo>
                    <a:pt x="0" y="0"/>
                  </a:moveTo>
                  <a:lnTo>
                    <a:pt x="4497586" y="0"/>
                  </a:lnTo>
                  <a:lnTo>
                    <a:pt x="4497586" y="4780428"/>
                  </a:lnTo>
                  <a:lnTo>
                    <a:pt x="0" y="4780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2100982" y="0"/>
              <a:ext cx="4497586" cy="4780428"/>
            </a:xfrm>
            <a:custGeom>
              <a:avLst/>
              <a:gdLst/>
              <a:ahLst/>
              <a:cxnLst/>
              <a:rect l="l" t="t" r="r" b="b"/>
              <a:pathLst>
                <a:path w="4497586" h="4780428">
                  <a:moveTo>
                    <a:pt x="0" y="0"/>
                  </a:moveTo>
                  <a:lnTo>
                    <a:pt x="4497586" y="0"/>
                  </a:lnTo>
                  <a:lnTo>
                    <a:pt x="4497586" y="4780428"/>
                  </a:lnTo>
                  <a:lnTo>
                    <a:pt x="0" y="4780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1366468" y="4663732"/>
            <a:ext cx="20584421" cy="3911040"/>
          </a:xfrm>
          <a:custGeom>
            <a:avLst/>
            <a:gdLst/>
            <a:ahLst/>
            <a:cxnLst/>
            <a:rect l="l" t="t" r="r" b="b"/>
            <a:pathLst>
              <a:path w="20584421" h="3911040">
                <a:moveTo>
                  <a:pt x="0" y="0"/>
                </a:moveTo>
                <a:lnTo>
                  <a:pt x="20584421" y="0"/>
                </a:lnTo>
                <a:lnTo>
                  <a:pt x="20584421" y="3911040"/>
                </a:lnTo>
                <a:lnTo>
                  <a:pt x="0" y="3911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852297" y="-2522854"/>
            <a:ext cx="8662737" cy="8229600"/>
          </a:xfrm>
          <a:custGeom>
            <a:avLst/>
            <a:gdLst/>
            <a:ahLst/>
            <a:cxnLst/>
            <a:rect l="l" t="t" r="r" b="b"/>
            <a:pathLst>
              <a:path w="8662737" h="8229600">
                <a:moveTo>
                  <a:pt x="0" y="0"/>
                </a:moveTo>
                <a:lnTo>
                  <a:pt x="8662737" y="0"/>
                </a:lnTo>
                <a:lnTo>
                  <a:pt x="86627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761348" y="413251"/>
            <a:ext cx="7315200" cy="2357390"/>
          </a:xfrm>
          <a:custGeom>
            <a:avLst/>
            <a:gdLst/>
            <a:ahLst/>
            <a:cxnLst/>
            <a:rect l="l" t="t" r="r" b="b"/>
            <a:pathLst>
              <a:path w="7315200" h="2357390">
                <a:moveTo>
                  <a:pt x="7315200" y="0"/>
                </a:moveTo>
                <a:lnTo>
                  <a:pt x="0" y="0"/>
                </a:lnTo>
                <a:lnTo>
                  <a:pt x="0" y="2357390"/>
                </a:lnTo>
                <a:lnTo>
                  <a:pt x="7315200" y="235739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-225207" y="-1144574"/>
            <a:ext cx="6231312" cy="8669652"/>
          </a:xfrm>
          <a:custGeom>
            <a:avLst/>
            <a:gdLst/>
            <a:ahLst/>
            <a:cxnLst/>
            <a:rect l="l" t="t" r="r" b="b"/>
            <a:pathLst>
              <a:path w="6231312" h="8669652">
                <a:moveTo>
                  <a:pt x="6231312" y="0"/>
                </a:moveTo>
                <a:lnTo>
                  <a:pt x="0" y="0"/>
                </a:lnTo>
                <a:lnTo>
                  <a:pt x="0" y="8669652"/>
                </a:lnTo>
                <a:lnTo>
                  <a:pt x="6231312" y="8669652"/>
                </a:lnTo>
                <a:lnTo>
                  <a:pt x="6231312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-640262" y="6571627"/>
            <a:ext cx="19568525" cy="4158312"/>
          </a:xfrm>
          <a:custGeom>
            <a:avLst/>
            <a:gdLst/>
            <a:ahLst/>
            <a:cxnLst/>
            <a:rect l="l" t="t" r="r" b="b"/>
            <a:pathLst>
              <a:path w="19568525" h="4158312">
                <a:moveTo>
                  <a:pt x="19568524" y="0"/>
                </a:moveTo>
                <a:lnTo>
                  <a:pt x="0" y="0"/>
                </a:lnTo>
                <a:lnTo>
                  <a:pt x="0" y="4158312"/>
                </a:lnTo>
                <a:lnTo>
                  <a:pt x="19568524" y="4158312"/>
                </a:lnTo>
                <a:lnTo>
                  <a:pt x="1956852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2240861" y="6581152"/>
            <a:ext cx="13942804" cy="7912541"/>
          </a:xfrm>
          <a:custGeom>
            <a:avLst/>
            <a:gdLst/>
            <a:ahLst/>
            <a:cxnLst/>
            <a:rect l="l" t="t" r="r" b="b"/>
            <a:pathLst>
              <a:path w="13942804" h="7912541">
                <a:moveTo>
                  <a:pt x="13942804" y="0"/>
                </a:moveTo>
                <a:lnTo>
                  <a:pt x="0" y="0"/>
                </a:lnTo>
                <a:lnTo>
                  <a:pt x="0" y="7912542"/>
                </a:lnTo>
                <a:lnTo>
                  <a:pt x="13942804" y="7912542"/>
                </a:lnTo>
                <a:lnTo>
                  <a:pt x="13942804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316995" y="3667344"/>
            <a:ext cx="7315200" cy="2357390"/>
          </a:xfrm>
          <a:custGeom>
            <a:avLst/>
            <a:gdLst/>
            <a:ahLst/>
            <a:cxnLst/>
            <a:rect l="l" t="t" r="r" b="b"/>
            <a:pathLst>
              <a:path w="7315200" h="2357390">
                <a:moveTo>
                  <a:pt x="0" y="0"/>
                </a:moveTo>
                <a:lnTo>
                  <a:pt x="7315200" y="0"/>
                </a:lnTo>
                <a:lnTo>
                  <a:pt x="7315200" y="2357390"/>
                </a:lnTo>
                <a:lnTo>
                  <a:pt x="0" y="23573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V="1">
            <a:off x="1626461" y="4937371"/>
            <a:ext cx="3423505" cy="2880024"/>
          </a:xfrm>
          <a:custGeom>
            <a:avLst/>
            <a:gdLst/>
            <a:ahLst/>
            <a:cxnLst/>
            <a:rect l="l" t="t" r="r" b="b"/>
            <a:pathLst>
              <a:path w="3423505" h="2880024">
                <a:moveTo>
                  <a:pt x="0" y="2880023"/>
                </a:moveTo>
                <a:lnTo>
                  <a:pt x="3423505" y="2880023"/>
                </a:lnTo>
                <a:lnTo>
                  <a:pt x="3423505" y="0"/>
                </a:lnTo>
                <a:lnTo>
                  <a:pt x="0" y="0"/>
                </a:lnTo>
                <a:lnTo>
                  <a:pt x="0" y="2880023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2700000" flipH="1" flipV="1">
            <a:off x="15547547" y="5922597"/>
            <a:ext cx="3423505" cy="2880024"/>
          </a:xfrm>
          <a:custGeom>
            <a:avLst/>
            <a:gdLst/>
            <a:ahLst/>
            <a:cxnLst/>
            <a:rect l="l" t="t" r="r" b="b"/>
            <a:pathLst>
              <a:path w="3423505" h="2880024">
                <a:moveTo>
                  <a:pt x="3423506" y="2880024"/>
                </a:moveTo>
                <a:lnTo>
                  <a:pt x="0" y="2880024"/>
                </a:lnTo>
                <a:lnTo>
                  <a:pt x="0" y="0"/>
                </a:lnTo>
                <a:lnTo>
                  <a:pt x="3423506" y="0"/>
                </a:lnTo>
                <a:lnTo>
                  <a:pt x="3423506" y="2880024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387240" y="5312820"/>
            <a:ext cx="4334369" cy="4345232"/>
          </a:xfrm>
          <a:custGeom>
            <a:avLst/>
            <a:gdLst/>
            <a:ahLst/>
            <a:cxnLst/>
            <a:rect l="l" t="t" r="r" b="b"/>
            <a:pathLst>
              <a:path w="4334369" h="4345232">
                <a:moveTo>
                  <a:pt x="0" y="0"/>
                </a:moveTo>
                <a:lnTo>
                  <a:pt x="4334369" y="0"/>
                </a:lnTo>
                <a:lnTo>
                  <a:pt x="4334369" y="4345232"/>
                </a:lnTo>
                <a:lnTo>
                  <a:pt x="0" y="434523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61348" y="4663732"/>
            <a:ext cx="6237531" cy="5348683"/>
          </a:xfrm>
          <a:custGeom>
            <a:avLst/>
            <a:gdLst/>
            <a:ahLst/>
            <a:cxnLst/>
            <a:rect l="l" t="t" r="r" b="b"/>
            <a:pathLst>
              <a:path w="6237531" h="5348683">
                <a:moveTo>
                  <a:pt x="0" y="0"/>
                </a:moveTo>
                <a:lnTo>
                  <a:pt x="6237531" y="0"/>
                </a:lnTo>
                <a:lnTo>
                  <a:pt x="6237531" y="5348683"/>
                </a:lnTo>
                <a:lnTo>
                  <a:pt x="0" y="534868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657790" y="630849"/>
            <a:ext cx="10211452" cy="231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51"/>
              </a:lnSpc>
            </a:pPr>
            <a:r>
              <a:rPr lang="en-US" sz="6608" b="1">
                <a:solidFill>
                  <a:srgbClr val="36251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Penjadwalan Antar Jemput Anak Sekolah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5" r="-2325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7977996" y="1028700"/>
            <a:ext cx="7315200" cy="2357390"/>
          </a:xfrm>
          <a:custGeom>
            <a:avLst/>
            <a:gdLst/>
            <a:ahLst/>
            <a:cxnLst/>
            <a:rect l="l" t="t" r="r" b="b"/>
            <a:pathLst>
              <a:path w="7315200" h="2357390">
                <a:moveTo>
                  <a:pt x="7315200" y="0"/>
                </a:moveTo>
                <a:lnTo>
                  <a:pt x="0" y="0"/>
                </a:lnTo>
                <a:lnTo>
                  <a:pt x="0" y="2357390"/>
                </a:lnTo>
                <a:lnTo>
                  <a:pt x="7315200" y="235739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759898" y="-2522854"/>
            <a:ext cx="8755136" cy="8229600"/>
          </a:xfrm>
          <a:custGeom>
            <a:avLst/>
            <a:gdLst/>
            <a:ahLst/>
            <a:cxnLst/>
            <a:rect l="l" t="t" r="r" b="b"/>
            <a:pathLst>
              <a:path w="8755136" h="8229600">
                <a:moveTo>
                  <a:pt x="0" y="0"/>
                </a:moveTo>
                <a:lnTo>
                  <a:pt x="8755136" y="0"/>
                </a:lnTo>
                <a:lnTo>
                  <a:pt x="8755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33" b="-533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235557" y="2854060"/>
            <a:ext cx="21822048" cy="5945997"/>
            <a:chOff x="0" y="0"/>
            <a:chExt cx="29096064" cy="79279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39941" cy="7927996"/>
            </a:xfrm>
            <a:custGeom>
              <a:avLst/>
              <a:gdLst/>
              <a:ahLst/>
              <a:cxnLst/>
              <a:rect l="l" t="t" r="r" b="b"/>
              <a:pathLst>
                <a:path w="7739941" h="7927996">
                  <a:moveTo>
                    <a:pt x="0" y="0"/>
                  </a:moveTo>
                  <a:lnTo>
                    <a:pt x="7739941" y="0"/>
                  </a:lnTo>
                  <a:lnTo>
                    <a:pt x="7739941" y="7927996"/>
                  </a:lnTo>
                  <a:lnTo>
                    <a:pt x="0" y="792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1356123" y="0"/>
              <a:ext cx="7739941" cy="7927996"/>
            </a:xfrm>
            <a:custGeom>
              <a:avLst/>
              <a:gdLst/>
              <a:ahLst/>
              <a:cxnLst/>
              <a:rect l="l" t="t" r="r" b="b"/>
              <a:pathLst>
                <a:path w="7739941" h="7927996">
                  <a:moveTo>
                    <a:pt x="0" y="0"/>
                  </a:moveTo>
                  <a:lnTo>
                    <a:pt x="7739941" y="0"/>
                  </a:lnTo>
                  <a:lnTo>
                    <a:pt x="7739941" y="7927996"/>
                  </a:lnTo>
                  <a:lnTo>
                    <a:pt x="0" y="792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017092" y="0"/>
              <a:ext cx="7739941" cy="7927996"/>
            </a:xfrm>
            <a:custGeom>
              <a:avLst/>
              <a:gdLst/>
              <a:ahLst/>
              <a:cxnLst/>
              <a:rect l="l" t="t" r="r" b="b"/>
              <a:pathLst>
                <a:path w="7739941" h="7927996">
                  <a:moveTo>
                    <a:pt x="0" y="0"/>
                  </a:moveTo>
                  <a:lnTo>
                    <a:pt x="7739941" y="0"/>
                  </a:lnTo>
                  <a:lnTo>
                    <a:pt x="7739941" y="7927996"/>
                  </a:lnTo>
                  <a:lnTo>
                    <a:pt x="0" y="792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0678061" y="0"/>
              <a:ext cx="7739941" cy="7927996"/>
            </a:xfrm>
            <a:custGeom>
              <a:avLst/>
              <a:gdLst/>
              <a:ahLst/>
              <a:cxnLst/>
              <a:rect l="l" t="t" r="r" b="b"/>
              <a:pathLst>
                <a:path w="7739941" h="7927996">
                  <a:moveTo>
                    <a:pt x="0" y="0"/>
                  </a:moveTo>
                  <a:lnTo>
                    <a:pt x="7739941" y="0"/>
                  </a:lnTo>
                  <a:lnTo>
                    <a:pt x="7739941" y="7927996"/>
                  </a:lnTo>
                  <a:lnTo>
                    <a:pt x="0" y="792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5339031" y="0"/>
              <a:ext cx="7739941" cy="7927996"/>
            </a:xfrm>
            <a:custGeom>
              <a:avLst/>
              <a:gdLst/>
              <a:ahLst/>
              <a:cxnLst/>
              <a:rect l="l" t="t" r="r" b="b"/>
              <a:pathLst>
                <a:path w="7739941" h="7927996">
                  <a:moveTo>
                    <a:pt x="0" y="0"/>
                  </a:moveTo>
                  <a:lnTo>
                    <a:pt x="7739941" y="0"/>
                  </a:lnTo>
                  <a:lnTo>
                    <a:pt x="7739941" y="7927996"/>
                  </a:lnTo>
                  <a:lnTo>
                    <a:pt x="0" y="792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8272860" y="2847410"/>
            <a:ext cx="4653918" cy="4766992"/>
          </a:xfrm>
          <a:custGeom>
            <a:avLst/>
            <a:gdLst/>
            <a:ahLst/>
            <a:cxnLst/>
            <a:rect l="l" t="t" r="r" b="b"/>
            <a:pathLst>
              <a:path w="4653918" h="4766992">
                <a:moveTo>
                  <a:pt x="0" y="0"/>
                </a:moveTo>
                <a:lnTo>
                  <a:pt x="4653917" y="0"/>
                </a:lnTo>
                <a:lnTo>
                  <a:pt x="4653917" y="4766993"/>
                </a:lnTo>
                <a:lnTo>
                  <a:pt x="0" y="4766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4638777" y="2847410"/>
            <a:ext cx="4653918" cy="4766992"/>
          </a:xfrm>
          <a:custGeom>
            <a:avLst/>
            <a:gdLst/>
            <a:ahLst/>
            <a:cxnLst/>
            <a:rect l="l" t="t" r="r" b="b"/>
            <a:pathLst>
              <a:path w="4653918" h="4766992">
                <a:moveTo>
                  <a:pt x="0" y="0"/>
                </a:moveTo>
                <a:lnTo>
                  <a:pt x="4653917" y="0"/>
                </a:lnTo>
                <a:lnTo>
                  <a:pt x="4653917" y="4766993"/>
                </a:lnTo>
                <a:lnTo>
                  <a:pt x="0" y="4766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2546331"/>
            <a:ext cx="9018240" cy="4234216"/>
            <a:chOff x="0" y="0"/>
            <a:chExt cx="2375174" cy="11151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75174" cy="1115184"/>
            </a:xfrm>
            <a:custGeom>
              <a:avLst/>
              <a:gdLst/>
              <a:ahLst/>
              <a:cxnLst/>
              <a:rect l="l" t="t" r="r" b="b"/>
              <a:pathLst>
                <a:path w="2375174" h="1115184">
                  <a:moveTo>
                    <a:pt x="43782" y="0"/>
                  </a:moveTo>
                  <a:lnTo>
                    <a:pt x="2331392" y="0"/>
                  </a:lnTo>
                  <a:cubicBezTo>
                    <a:pt x="2355572" y="0"/>
                    <a:pt x="2375174" y="19602"/>
                    <a:pt x="2375174" y="43782"/>
                  </a:cubicBezTo>
                  <a:lnTo>
                    <a:pt x="2375174" y="1071402"/>
                  </a:lnTo>
                  <a:cubicBezTo>
                    <a:pt x="2375174" y="1095582"/>
                    <a:pt x="2355572" y="1115184"/>
                    <a:pt x="2331392" y="1115184"/>
                  </a:cubicBezTo>
                  <a:lnTo>
                    <a:pt x="43782" y="1115184"/>
                  </a:lnTo>
                  <a:cubicBezTo>
                    <a:pt x="19602" y="1115184"/>
                    <a:pt x="0" y="1095582"/>
                    <a:pt x="0" y="1071402"/>
                  </a:cubicBezTo>
                  <a:lnTo>
                    <a:pt x="0" y="43782"/>
                  </a:lnTo>
                  <a:cubicBezTo>
                    <a:pt x="0" y="19602"/>
                    <a:pt x="19602" y="0"/>
                    <a:pt x="43782" y="0"/>
                  </a:cubicBezTo>
                  <a:close/>
                </a:path>
              </a:pathLst>
            </a:custGeom>
            <a:solidFill>
              <a:srgbClr val="FBC44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375174" cy="115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72983" y="2731630"/>
            <a:ext cx="8729674" cy="3863618"/>
            <a:chOff x="0" y="0"/>
            <a:chExt cx="2299173" cy="101757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99173" cy="1017578"/>
            </a:xfrm>
            <a:custGeom>
              <a:avLst/>
              <a:gdLst/>
              <a:ahLst/>
              <a:cxnLst/>
              <a:rect l="l" t="t" r="r" b="b"/>
              <a:pathLst>
                <a:path w="2299173" h="1017578">
                  <a:moveTo>
                    <a:pt x="45229" y="0"/>
                  </a:moveTo>
                  <a:lnTo>
                    <a:pt x="2253944" y="0"/>
                  </a:lnTo>
                  <a:cubicBezTo>
                    <a:pt x="2278923" y="0"/>
                    <a:pt x="2299173" y="20250"/>
                    <a:pt x="2299173" y="45229"/>
                  </a:cubicBezTo>
                  <a:lnTo>
                    <a:pt x="2299173" y="972349"/>
                  </a:lnTo>
                  <a:cubicBezTo>
                    <a:pt x="2299173" y="997329"/>
                    <a:pt x="2278923" y="1017578"/>
                    <a:pt x="2253944" y="1017578"/>
                  </a:cubicBezTo>
                  <a:lnTo>
                    <a:pt x="45229" y="1017578"/>
                  </a:lnTo>
                  <a:cubicBezTo>
                    <a:pt x="20250" y="1017578"/>
                    <a:pt x="0" y="997329"/>
                    <a:pt x="0" y="972349"/>
                  </a:cubicBezTo>
                  <a:lnTo>
                    <a:pt x="0" y="45229"/>
                  </a:lnTo>
                  <a:cubicBezTo>
                    <a:pt x="0" y="20250"/>
                    <a:pt x="20250" y="0"/>
                    <a:pt x="452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362512"/>
              </a:solidFill>
              <a:prstDash val="lgDash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299173" cy="1055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flipH="1">
            <a:off x="-1824693" y="6419181"/>
            <a:ext cx="21937385" cy="4469742"/>
          </a:xfrm>
          <a:custGeom>
            <a:avLst/>
            <a:gdLst/>
            <a:ahLst/>
            <a:cxnLst/>
            <a:rect l="l" t="t" r="r" b="b"/>
            <a:pathLst>
              <a:path w="21937385" h="4469742">
                <a:moveTo>
                  <a:pt x="21937386" y="0"/>
                </a:moveTo>
                <a:lnTo>
                  <a:pt x="0" y="0"/>
                </a:lnTo>
                <a:lnTo>
                  <a:pt x="0" y="4469742"/>
                </a:lnTo>
                <a:lnTo>
                  <a:pt x="21937386" y="4469742"/>
                </a:lnTo>
                <a:lnTo>
                  <a:pt x="2193738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932139" y="4481632"/>
            <a:ext cx="9814486" cy="5950032"/>
          </a:xfrm>
          <a:custGeom>
            <a:avLst/>
            <a:gdLst/>
            <a:ahLst/>
            <a:cxnLst/>
            <a:rect l="l" t="t" r="r" b="b"/>
            <a:pathLst>
              <a:path w="9814486" h="5950032">
                <a:moveTo>
                  <a:pt x="0" y="0"/>
                </a:moveTo>
                <a:lnTo>
                  <a:pt x="9814487" y="0"/>
                </a:lnTo>
                <a:lnTo>
                  <a:pt x="9814487" y="5950032"/>
                </a:lnTo>
                <a:lnTo>
                  <a:pt x="0" y="59500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40830" y="1028700"/>
            <a:ext cx="1064240" cy="981761"/>
          </a:xfrm>
          <a:custGeom>
            <a:avLst/>
            <a:gdLst/>
            <a:ahLst/>
            <a:cxnLst/>
            <a:rect l="l" t="t" r="r" b="b"/>
            <a:pathLst>
              <a:path w="1064240" h="981761">
                <a:moveTo>
                  <a:pt x="0" y="0"/>
                </a:moveTo>
                <a:lnTo>
                  <a:pt x="1064240" y="0"/>
                </a:lnTo>
                <a:lnTo>
                  <a:pt x="1064240" y="981761"/>
                </a:lnTo>
                <a:lnTo>
                  <a:pt x="0" y="9817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42619" y="7614403"/>
            <a:ext cx="1060728" cy="481305"/>
          </a:xfrm>
          <a:custGeom>
            <a:avLst/>
            <a:gdLst/>
            <a:ahLst/>
            <a:cxnLst/>
            <a:rect l="l" t="t" r="r" b="b"/>
            <a:pathLst>
              <a:path w="1060728" h="481305">
                <a:moveTo>
                  <a:pt x="0" y="0"/>
                </a:moveTo>
                <a:lnTo>
                  <a:pt x="1060728" y="0"/>
                </a:lnTo>
                <a:lnTo>
                  <a:pt x="1060728" y="481305"/>
                </a:lnTo>
                <a:lnTo>
                  <a:pt x="0" y="4813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42619" y="2509869"/>
            <a:ext cx="16311058" cy="7197254"/>
          </a:xfrm>
          <a:custGeom>
            <a:avLst/>
            <a:gdLst/>
            <a:ahLst/>
            <a:cxnLst/>
            <a:rect l="l" t="t" r="r" b="b"/>
            <a:pathLst>
              <a:path w="16311058" h="7197254">
                <a:moveTo>
                  <a:pt x="0" y="0"/>
                </a:moveTo>
                <a:lnTo>
                  <a:pt x="16311058" y="0"/>
                </a:lnTo>
                <a:lnTo>
                  <a:pt x="16311058" y="7197255"/>
                </a:lnTo>
                <a:lnTo>
                  <a:pt x="0" y="719725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5334911" y="675054"/>
            <a:ext cx="9135492" cy="133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799">
                <a:solidFill>
                  <a:srgbClr val="362512"/>
                </a:solidFill>
                <a:latin typeface="Sensei"/>
                <a:ea typeface="Sensei"/>
                <a:cs typeface="Sensei"/>
                <a:sym typeface="Sensei"/>
              </a:rPr>
              <a:t>SISTEM ORANG TUA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5" r="-2325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7977996" y="1028700"/>
            <a:ext cx="7315200" cy="2357390"/>
          </a:xfrm>
          <a:custGeom>
            <a:avLst/>
            <a:gdLst/>
            <a:ahLst/>
            <a:cxnLst/>
            <a:rect l="l" t="t" r="r" b="b"/>
            <a:pathLst>
              <a:path w="7315200" h="2357390">
                <a:moveTo>
                  <a:pt x="7315200" y="0"/>
                </a:moveTo>
                <a:lnTo>
                  <a:pt x="0" y="0"/>
                </a:lnTo>
                <a:lnTo>
                  <a:pt x="0" y="2357390"/>
                </a:lnTo>
                <a:lnTo>
                  <a:pt x="7315200" y="235739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759898" y="-2522854"/>
            <a:ext cx="8755136" cy="8229600"/>
          </a:xfrm>
          <a:custGeom>
            <a:avLst/>
            <a:gdLst/>
            <a:ahLst/>
            <a:cxnLst/>
            <a:rect l="l" t="t" r="r" b="b"/>
            <a:pathLst>
              <a:path w="8755136" h="8229600">
                <a:moveTo>
                  <a:pt x="0" y="0"/>
                </a:moveTo>
                <a:lnTo>
                  <a:pt x="8755136" y="0"/>
                </a:lnTo>
                <a:lnTo>
                  <a:pt x="875513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33" b="-533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235557" y="2854060"/>
            <a:ext cx="21822048" cy="5945997"/>
            <a:chOff x="0" y="0"/>
            <a:chExt cx="29096064" cy="79279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39941" cy="7927996"/>
            </a:xfrm>
            <a:custGeom>
              <a:avLst/>
              <a:gdLst/>
              <a:ahLst/>
              <a:cxnLst/>
              <a:rect l="l" t="t" r="r" b="b"/>
              <a:pathLst>
                <a:path w="7739941" h="7927996">
                  <a:moveTo>
                    <a:pt x="0" y="0"/>
                  </a:moveTo>
                  <a:lnTo>
                    <a:pt x="7739941" y="0"/>
                  </a:lnTo>
                  <a:lnTo>
                    <a:pt x="7739941" y="7927996"/>
                  </a:lnTo>
                  <a:lnTo>
                    <a:pt x="0" y="792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1356123" y="0"/>
              <a:ext cx="7739941" cy="7927996"/>
            </a:xfrm>
            <a:custGeom>
              <a:avLst/>
              <a:gdLst/>
              <a:ahLst/>
              <a:cxnLst/>
              <a:rect l="l" t="t" r="r" b="b"/>
              <a:pathLst>
                <a:path w="7739941" h="7927996">
                  <a:moveTo>
                    <a:pt x="0" y="0"/>
                  </a:moveTo>
                  <a:lnTo>
                    <a:pt x="7739941" y="0"/>
                  </a:lnTo>
                  <a:lnTo>
                    <a:pt x="7739941" y="7927996"/>
                  </a:lnTo>
                  <a:lnTo>
                    <a:pt x="0" y="792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6017092" y="0"/>
              <a:ext cx="7739941" cy="7927996"/>
            </a:xfrm>
            <a:custGeom>
              <a:avLst/>
              <a:gdLst/>
              <a:ahLst/>
              <a:cxnLst/>
              <a:rect l="l" t="t" r="r" b="b"/>
              <a:pathLst>
                <a:path w="7739941" h="7927996">
                  <a:moveTo>
                    <a:pt x="0" y="0"/>
                  </a:moveTo>
                  <a:lnTo>
                    <a:pt x="7739941" y="0"/>
                  </a:lnTo>
                  <a:lnTo>
                    <a:pt x="7739941" y="7927996"/>
                  </a:lnTo>
                  <a:lnTo>
                    <a:pt x="0" y="792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0678061" y="0"/>
              <a:ext cx="7739941" cy="7927996"/>
            </a:xfrm>
            <a:custGeom>
              <a:avLst/>
              <a:gdLst/>
              <a:ahLst/>
              <a:cxnLst/>
              <a:rect l="l" t="t" r="r" b="b"/>
              <a:pathLst>
                <a:path w="7739941" h="7927996">
                  <a:moveTo>
                    <a:pt x="0" y="0"/>
                  </a:moveTo>
                  <a:lnTo>
                    <a:pt x="7739941" y="0"/>
                  </a:lnTo>
                  <a:lnTo>
                    <a:pt x="7739941" y="7927996"/>
                  </a:lnTo>
                  <a:lnTo>
                    <a:pt x="0" y="792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5339031" y="0"/>
              <a:ext cx="7739941" cy="7927996"/>
            </a:xfrm>
            <a:custGeom>
              <a:avLst/>
              <a:gdLst/>
              <a:ahLst/>
              <a:cxnLst/>
              <a:rect l="l" t="t" r="r" b="b"/>
              <a:pathLst>
                <a:path w="7739941" h="7927996">
                  <a:moveTo>
                    <a:pt x="0" y="0"/>
                  </a:moveTo>
                  <a:lnTo>
                    <a:pt x="7739941" y="0"/>
                  </a:lnTo>
                  <a:lnTo>
                    <a:pt x="7739941" y="7927996"/>
                  </a:lnTo>
                  <a:lnTo>
                    <a:pt x="0" y="792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8272860" y="2847410"/>
            <a:ext cx="4653918" cy="4766992"/>
          </a:xfrm>
          <a:custGeom>
            <a:avLst/>
            <a:gdLst/>
            <a:ahLst/>
            <a:cxnLst/>
            <a:rect l="l" t="t" r="r" b="b"/>
            <a:pathLst>
              <a:path w="4653918" h="4766992">
                <a:moveTo>
                  <a:pt x="0" y="0"/>
                </a:moveTo>
                <a:lnTo>
                  <a:pt x="4653917" y="0"/>
                </a:lnTo>
                <a:lnTo>
                  <a:pt x="4653917" y="4766993"/>
                </a:lnTo>
                <a:lnTo>
                  <a:pt x="0" y="4766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4638777" y="2847410"/>
            <a:ext cx="4653918" cy="4766992"/>
          </a:xfrm>
          <a:custGeom>
            <a:avLst/>
            <a:gdLst/>
            <a:ahLst/>
            <a:cxnLst/>
            <a:rect l="l" t="t" r="r" b="b"/>
            <a:pathLst>
              <a:path w="4653918" h="4766992">
                <a:moveTo>
                  <a:pt x="0" y="0"/>
                </a:moveTo>
                <a:lnTo>
                  <a:pt x="4653917" y="0"/>
                </a:lnTo>
                <a:lnTo>
                  <a:pt x="4653917" y="4766993"/>
                </a:lnTo>
                <a:lnTo>
                  <a:pt x="0" y="47669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2546331"/>
            <a:ext cx="9018240" cy="4234216"/>
            <a:chOff x="0" y="0"/>
            <a:chExt cx="2375174" cy="11151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75174" cy="1115184"/>
            </a:xfrm>
            <a:custGeom>
              <a:avLst/>
              <a:gdLst/>
              <a:ahLst/>
              <a:cxnLst/>
              <a:rect l="l" t="t" r="r" b="b"/>
              <a:pathLst>
                <a:path w="2375174" h="1115184">
                  <a:moveTo>
                    <a:pt x="43782" y="0"/>
                  </a:moveTo>
                  <a:lnTo>
                    <a:pt x="2331392" y="0"/>
                  </a:lnTo>
                  <a:cubicBezTo>
                    <a:pt x="2355572" y="0"/>
                    <a:pt x="2375174" y="19602"/>
                    <a:pt x="2375174" y="43782"/>
                  </a:cubicBezTo>
                  <a:lnTo>
                    <a:pt x="2375174" y="1071402"/>
                  </a:lnTo>
                  <a:cubicBezTo>
                    <a:pt x="2375174" y="1095582"/>
                    <a:pt x="2355572" y="1115184"/>
                    <a:pt x="2331392" y="1115184"/>
                  </a:cubicBezTo>
                  <a:lnTo>
                    <a:pt x="43782" y="1115184"/>
                  </a:lnTo>
                  <a:cubicBezTo>
                    <a:pt x="19602" y="1115184"/>
                    <a:pt x="0" y="1095582"/>
                    <a:pt x="0" y="1071402"/>
                  </a:cubicBezTo>
                  <a:lnTo>
                    <a:pt x="0" y="43782"/>
                  </a:lnTo>
                  <a:cubicBezTo>
                    <a:pt x="0" y="19602"/>
                    <a:pt x="19602" y="0"/>
                    <a:pt x="43782" y="0"/>
                  </a:cubicBezTo>
                  <a:close/>
                </a:path>
              </a:pathLst>
            </a:custGeom>
            <a:solidFill>
              <a:srgbClr val="FBC44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375174" cy="115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72983" y="2731630"/>
            <a:ext cx="8729674" cy="3863618"/>
            <a:chOff x="0" y="0"/>
            <a:chExt cx="2299173" cy="101757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99173" cy="1017578"/>
            </a:xfrm>
            <a:custGeom>
              <a:avLst/>
              <a:gdLst/>
              <a:ahLst/>
              <a:cxnLst/>
              <a:rect l="l" t="t" r="r" b="b"/>
              <a:pathLst>
                <a:path w="2299173" h="1017578">
                  <a:moveTo>
                    <a:pt x="45229" y="0"/>
                  </a:moveTo>
                  <a:lnTo>
                    <a:pt x="2253944" y="0"/>
                  </a:lnTo>
                  <a:cubicBezTo>
                    <a:pt x="2278923" y="0"/>
                    <a:pt x="2299173" y="20250"/>
                    <a:pt x="2299173" y="45229"/>
                  </a:cubicBezTo>
                  <a:lnTo>
                    <a:pt x="2299173" y="972349"/>
                  </a:lnTo>
                  <a:cubicBezTo>
                    <a:pt x="2299173" y="997329"/>
                    <a:pt x="2278923" y="1017578"/>
                    <a:pt x="2253944" y="1017578"/>
                  </a:cubicBezTo>
                  <a:lnTo>
                    <a:pt x="45229" y="1017578"/>
                  </a:lnTo>
                  <a:cubicBezTo>
                    <a:pt x="20250" y="1017578"/>
                    <a:pt x="0" y="997329"/>
                    <a:pt x="0" y="972349"/>
                  </a:cubicBezTo>
                  <a:lnTo>
                    <a:pt x="0" y="45229"/>
                  </a:lnTo>
                  <a:cubicBezTo>
                    <a:pt x="0" y="20250"/>
                    <a:pt x="20250" y="0"/>
                    <a:pt x="452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362512"/>
              </a:solidFill>
              <a:prstDash val="lgDash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299173" cy="1055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flipH="1">
            <a:off x="-1824693" y="6419181"/>
            <a:ext cx="21937385" cy="4469742"/>
          </a:xfrm>
          <a:custGeom>
            <a:avLst/>
            <a:gdLst/>
            <a:ahLst/>
            <a:cxnLst/>
            <a:rect l="l" t="t" r="r" b="b"/>
            <a:pathLst>
              <a:path w="21937385" h="4469742">
                <a:moveTo>
                  <a:pt x="21937386" y="0"/>
                </a:moveTo>
                <a:lnTo>
                  <a:pt x="0" y="0"/>
                </a:lnTo>
                <a:lnTo>
                  <a:pt x="0" y="4469742"/>
                </a:lnTo>
                <a:lnTo>
                  <a:pt x="21937386" y="4469742"/>
                </a:lnTo>
                <a:lnTo>
                  <a:pt x="2193738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932139" y="4481632"/>
            <a:ext cx="9814486" cy="5950032"/>
          </a:xfrm>
          <a:custGeom>
            <a:avLst/>
            <a:gdLst/>
            <a:ahLst/>
            <a:cxnLst/>
            <a:rect l="l" t="t" r="r" b="b"/>
            <a:pathLst>
              <a:path w="9814486" h="5950032">
                <a:moveTo>
                  <a:pt x="0" y="0"/>
                </a:moveTo>
                <a:lnTo>
                  <a:pt x="9814487" y="0"/>
                </a:lnTo>
                <a:lnTo>
                  <a:pt x="9814487" y="5950032"/>
                </a:lnTo>
                <a:lnTo>
                  <a:pt x="0" y="59500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40830" y="1028700"/>
            <a:ext cx="1064240" cy="981761"/>
          </a:xfrm>
          <a:custGeom>
            <a:avLst/>
            <a:gdLst/>
            <a:ahLst/>
            <a:cxnLst/>
            <a:rect l="l" t="t" r="r" b="b"/>
            <a:pathLst>
              <a:path w="1064240" h="981761">
                <a:moveTo>
                  <a:pt x="0" y="0"/>
                </a:moveTo>
                <a:lnTo>
                  <a:pt x="1064240" y="0"/>
                </a:lnTo>
                <a:lnTo>
                  <a:pt x="1064240" y="981761"/>
                </a:lnTo>
                <a:lnTo>
                  <a:pt x="0" y="9817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42619" y="7614403"/>
            <a:ext cx="1060728" cy="481305"/>
          </a:xfrm>
          <a:custGeom>
            <a:avLst/>
            <a:gdLst/>
            <a:ahLst/>
            <a:cxnLst/>
            <a:rect l="l" t="t" r="r" b="b"/>
            <a:pathLst>
              <a:path w="1060728" h="481305">
                <a:moveTo>
                  <a:pt x="0" y="0"/>
                </a:moveTo>
                <a:lnTo>
                  <a:pt x="1060728" y="0"/>
                </a:lnTo>
                <a:lnTo>
                  <a:pt x="1060728" y="481305"/>
                </a:lnTo>
                <a:lnTo>
                  <a:pt x="0" y="4813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72950" y="2403063"/>
            <a:ext cx="16934678" cy="5655686"/>
          </a:xfrm>
          <a:custGeom>
            <a:avLst/>
            <a:gdLst/>
            <a:ahLst/>
            <a:cxnLst/>
            <a:rect l="l" t="t" r="r" b="b"/>
            <a:pathLst>
              <a:path w="16934678" h="5655686">
                <a:moveTo>
                  <a:pt x="0" y="0"/>
                </a:moveTo>
                <a:lnTo>
                  <a:pt x="16934678" y="0"/>
                </a:lnTo>
                <a:lnTo>
                  <a:pt x="16934678" y="5655687"/>
                </a:lnTo>
                <a:lnTo>
                  <a:pt x="0" y="565568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308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857517" y="675054"/>
            <a:ext cx="9135492" cy="133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7799">
                <a:solidFill>
                  <a:srgbClr val="362512"/>
                </a:solidFill>
                <a:latin typeface="Sensei"/>
                <a:ea typeface="Sensei"/>
                <a:cs typeface="Sensei"/>
                <a:sym typeface="Sensei"/>
              </a:rPr>
              <a:t>SISTEM ANAK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5" r="-232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65570" y="3313654"/>
            <a:ext cx="21419140" cy="4973499"/>
            <a:chOff x="0" y="0"/>
            <a:chExt cx="28558853" cy="6631332"/>
          </a:xfrm>
        </p:grpSpPr>
        <p:sp>
          <p:nvSpPr>
            <p:cNvPr id="4" name="Freeform 4"/>
            <p:cNvSpPr/>
            <p:nvPr/>
          </p:nvSpPr>
          <p:spPr>
            <a:xfrm>
              <a:off x="5579969" y="0"/>
              <a:ext cx="6238978" cy="6631332"/>
            </a:xfrm>
            <a:custGeom>
              <a:avLst/>
              <a:gdLst/>
              <a:ahLst/>
              <a:cxnLst/>
              <a:rect l="l" t="t" r="r" b="b"/>
              <a:pathLst>
                <a:path w="6238978" h="6631332">
                  <a:moveTo>
                    <a:pt x="0" y="0"/>
                  </a:moveTo>
                  <a:lnTo>
                    <a:pt x="6238978" y="0"/>
                  </a:lnTo>
                  <a:lnTo>
                    <a:pt x="6238978" y="6631332"/>
                  </a:lnTo>
                  <a:lnTo>
                    <a:pt x="0" y="6631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1159938" y="0"/>
              <a:ext cx="6238978" cy="6631332"/>
            </a:xfrm>
            <a:custGeom>
              <a:avLst/>
              <a:gdLst/>
              <a:ahLst/>
              <a:cxnLst/>
              <a:rect l="l" t="t" r="r" b="b"/>
              <a:pathLst>
                <a:path w="6238978" h="6631332">
                  <a:moveTo>
                    <a:pt x="0" y="0"/>
                  </a:moveTo>
                  <a:lnTo>
                    <a:pt x="6238978" y="0"/>
                  </a:lnTo>
                  <a:lnTo>
                    <a:pt x="6238978" y="6631332"/>
                  </a:lnTo>
                  <a:lnTo>
                    <a:pt x="0" y="6631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6739906" y="0"/>
              <a:ext cx="6238978" cy="6631332"/>
            </a:xfrm>
            <a:custGeom>
              <a:avLst/>
              <a:gdLst/>
              <a:ahLst/>
              <a:cxnLst/>
              <a:rect l="l" t="t" r="r" b="b"/>
              <a:pathLst>
                <a:path w="6238978" h="6631332">
                  <a:moveTo>
                    <a:pt x="0" y="0"/>
                  </a:moveTo>
                  <a:lnTo>
                    <a:pt x="6238979" y="0"/>
                  </a:lnTo>
                  <a:lnTo>
                    <a:pt x="6238979" y="6631332"/>
                  </a:lnTo>
                  <a:lnTo>
                    <a:pt x="0" y="6631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2319875" y="0"/>
              <a:ext cx="6238978" cy="6631332"/>
            </a:xfrm>
            <a:custGeom>
              <a:avLst/>
              <a:gdLst/>
              <a:ahLst/>
              <a:cxnLst/>
              <a:rect l="l" t="t" r="r" b="b"/>
              <a:pathLst>
                <a:path w="6238978" h="6631332">
                  <a:moveTo>
                    <a:pt x="0" y="0"/>
                  </a:moveTo>
                  <a:lnTo>
                    <a:pt x="6238978" y="0"/>
                  </a:lnTo>
                  <a:lnTo>
                    <a:pt x="6238978" y="6631332"/>
                  </a:lnTo>
                  <a:lnTo>
                    <a:pt x="0" y="6631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238978" cy="6631332"/>
            </a:xfrm>
            <a:custGeom>
              <a:avLst/>
              <a:gdLst/>
              <a:ahLst/>
              <a:cxnLst/>
              <a:rect l="l" t="t" r="r" b="b"/>
              <a:pathLst>
                <a:path w="6238978" h="6631332">
                  <a:moveTo>
                    <a:pt x="0" y="0"/>
                  </a:moveTo>
                  <a:lnTo>
                    <a:pt x="6238978" y="0"/>
                  </a:lnTo>
                  <a:lnTo>
                    <a:pt x="6238978" y="6631332"/>
                  </a:lnTo>
                  <a:lnTo>
                    <a:pt x="0" y="6631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-1366468" y="4663732"/>
            <a:ext cx="20584421" cy="3911040"/>
          </a:xfrm>
          <a:custGeom>
            <a:avLst/>
            <a:gdLst/>
            <a:ahLst/>
            <a:cxnLst/>
            <a:rect l="l" t="t" r="r" b="b"/>
            <a:pathLst>
              <a:path w="20584421" h="3911040">
                <a:moveTo>
                  <a:pt x="0" y="0"/>
                </a:moveTo>
                <a:lnTo>
                  <a:pt x="20584421" y="0"/>
                </a:lnTo>
                <a:lnTo>
                  <a:pt x="20584421" y="3911040"/>
                </a:lnTo>
                <a:lnTo>
                  <a:pt x="0" y="3911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852297" y="-2522854"/>
            <a:ext cx="8662737" cy="8229600"/>
          </a:xfrm>
          <a:custGeom>
            <a:avLst/>
            <a:gdLst/>
            <a:ahLst/>
            <a:cxnLst/>
            <a:rect l="l" t="t" r="r" b="b"/>
            <a:pathLst>
              <a:path w="8662737" h="8229600">
                <a:moveTo>
                  <a:pt x="0" y="0"/>
                </a:moveTo>
                <a:lnTo>
                  <a:pt x="8662737" y="0"/>
                </a:lnTo>
                <a:lnTo>
                  <a:pt x="86627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-1824693" y="6419181"/>
            <a:ext cx="21937385" cy="4469742"/>
          </a:xfrm>
          <a:custGeom>
            <a:avLst/>
            <a:gdLst/>
            <a:ahLst/>
            <a:cxnLst/>
            <a:rect l="l" t="t" r="r" b="b"/>
            <a:pathLst>
              <a:path w="21937385" h="4469742">
                <a:moveTo>
                  <a:pt x="21937386" y="0"/>
                </a:moveTo>
                <a:lnTo>
                  <a:pt x="0" y="0"/>
                </a:lnTo>
                <a:lnTo>
                  <a:pt x="0" y="4469742"/>
                </a:lnTo>
                <a:lnTo>
                  <a:pt x="21937386" y="4469742"/>
                </a:lnTo>
                <a:lnTo>
                  <a:pt x="2193738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3529958"/>
            <a:ext cx="4989553" cy="4989553"/>
          </a:xfrm>
          <a:custGeom>
            <a:avLst/>
            <a:gdLst/>
            <a:ahLst/>
            <a:cxnLst/>
            <a:rect l="l" t="t" r="r" b="b"/>
            <a:pathLst>
              <a:path w="4989553" h="4989553">
                <a:moveTo>
                  <a:pt x="0" y="0"/>
                </a:moveTo>
                <a:lnTo>
                  <a:pt x="4989553" y="0"/>
                </a:lnTo>
                <a:lnTo>
                  <a:pt x="4989553" y="4989552"/>
                </a:lnTo>
                <a:lnTo>
                  <a:pt x="0" y="4989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999"/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231647" y="3529958"/>
            <a:ext cx="4989553" cy="4989553"/>
          </a:xfrm>
          <a:custGeom>
            <a:avLst/>
            <a:gdLst/>
            <a:ahLst/>
            <a:cxnLst/>
            <a:rect l="l" t="t" r="r" b="b"/>
            <a:pathLst>
              <a:path w="4989553" h="4989553">
                <a:moveTo>
                  <a:pt x="0" y="0"/>
                </a:moveTo>
                <a:lnTo>
                  <a:pt x="4989553" y="0"/>
                </a:lnTo>
                <a:lnTo>
                  <a:pt x="4989553" y="4989552"/>
                </a:lnTo>
                <a:lnTo>
                  <a:pt x="0" y="4989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999"/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2418101" y="3659087"/>
            <a:ext cx="4332355" cy="433235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C44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577816" y="3818802"/>
            <a:ext cx="4012925" cy="401292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362512"/>
              </a:solidFill>
              <a:prstDash val="dash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064487" y="4962045"/>
            <a:ext cx="3039584" cy="1716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6"/>
              </a:lnSpc>
            </a:pPr>
            <a:r>
              <a:rPr lang="en-US" sz="2800" b="1">
                <a:solidFill>
                  <a:srgbClr val="36251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Era Digital Sampai Sekarang : pemesanan tiket online.</a:t>
            </a:r>
          </a:p>
        </p:txBody>
      </p:sp>
      <p:sp>
        <p:nvSpPr>
          <p:cNvPr id="21" name="Freeform 21"/>
          <p:cNvSpPr/>
          <p:nvPr/>
        </p:nvSpPr>
        <p:spPr>
          <a:xfrm flipH="1">
            <a:off x="-2056711" y="930139"/>
            <a:ext cx="7315200" cy="2357390"/>
          </a:xfrm>
          <a:custGeom>
            <a:avLst/>
            <a:gdLst/>
            <a:ahLst/>
            <a:cxnLst/>
            <a:rect l="l" t="t" r="r" b="b"/>
            <a:pathLst>
              <a:path w="7315200" h="2357390">
                <a:moveTo>
                  <a:pt x="7315200" y="0"/>
                </a:moveTo>
                <a:lnTo>
                  <a:pt x="0" y="0"/>
                </a:lnTo>
                <a:lnTo>
                  <a:pt x="0" y="2357390"/>
                </a:lnTo>
                <a:lnTo>
                  <a:pt x="7315200" y="235739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630174" y="3529958"/>
            <a:ext cx="4989553" cy="4989553"/>
          </a:xfrm>
          <a:custGeom>
            <a:avLst/>
            <a:gdLst/>
            <a:ahLst/>
            <a:cxnLst/>
            <a:rect l="l" t="t" r="r" b="b"/>
            <a:pathLst>
              <a:path w="4989553" h="4989553">
                <a:moveTo>
                  <a:pt x="0" y="0"/>
                </a:moveTo>
                <a:lnTo>
                  <a:pt x="4989552" y="0"/>
                </a:lnTo>
                <a:lnTo>
                  <a:pt x="4989552" y="4989552"/>
                </a:lnTo>
                <a:lnTo>
                  <a:pt x="0" y="4989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999"/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6816628" y="3659087"/>
            <a:ext cx="4332355" cy="433235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C44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976343" y="3818802"/>
            <a:ext cx="4012925" cy="4012925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362512"/>
              </a:solidFill>
              <a:prstDash val="dash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3883233" y="6209710"/>
            <a:ext cx="4795582" cy="4124200"/>
          </a:xfrm>
          <a:custGeom>
            <a:avLst/>
            <a:gdLst/>
            <a:ahLst/>
            <a:cxnLst/>
            <a:rect l="l" t="t" r="r" b="b"/>
            <a:pathLst>
              <a:path w="4795582" h="4124200">
                <a:moveTo>
                  <a:pt x="0" y="0"/>
                </a:moveTo>
                <a:lnTo>
                  <a:pt x="4795582" y="0"/>
                </a:lnTo>
                <a:lnTo>
                  <a:pt x="4795582" y="4124200"/>
                </a:lnTo>
                <a:lnTo>
                  <a:pt x="0" y="41242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294183" y="1822238"/>
            <a:ext cx="15884431" cy="8220193"/>
          </a:xfrm>
          <a:custGeom>
            <a:avLst/>
            <a:gdLst/>
            <a:ahLst/>
            <a:cxnLst/>
            <a:rect l="l" t="t" r="r" b="b"/>
            <a:pathLst>
              <a:path w="15884431" h="8220193">
                <a:moveTo>
                  <a:pt x="0" y="0"/>
                </a:moveTo>
                <a:lnTo>
                  <a:pt x="15884431" y="0"/>
                </a:lnTo>
                <a:lnTo>
                  <a:pt x="15884431" y="8220194"/>
                </a:lnTo>
                <a:lnTo>
                  <a:pt x="0" y="822019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3168566" y="565153"/>
            <a:ext cx="12135666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7799">
                <a:solidFill>
                  <a:srgbClr val="362512"/>
                </a:solidFill>
                <a:latin typeface="Sensei"/>
                <a:ea typeface="Sensei"/>
                <a:cs typeface="Sensei"/>
                <a:sym typeface="Sensei"/>
              </a:rPr>
              <a:t>PENJADWALAN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5" r="-232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65570" y="3313654"/>
            <a:ext cx="21419140" cy="4973499"/>
            <a:chOff x="0" y="0"/>
            <a:chExt cx="28558853" cy="6631332"/>
          </a:xfrm>
        </p:grpSpPr>
        <p:sp>
          <p:nvSpPr>
            <p:cNvPr id="4" name="Freeform 4"/>
            <p:cNvSpPr/>
            <p:nvPr/>
          </p:nvSpPr>
          <p:spPr>
            <a:xfrm>
              <a:off x="5579969" y="0"/>
              <a:ext cx="6238978" cy="6631332"/>
            </a:xfrm>
            <a:custGeom>
              <a:avLst/>
              <a:gdLst/>
              <a:ahLst/>
              <a:cxnLst/>
              <a:rect l="l" t="t" r="r" b="b"/>
              <a:pathLst>
                <a:path w="6238978" h="6631332">
                  <a:moveTo>
                    <a:pt x="0" y="0"/>
                  </a:moveTo>
                  <a:lnTo>
                    <a:pt x="6238978" y="0"/>
                  </a:lnTo>
                  <a:lnTo>
                    <a:pt x="6238978" y="6631332"/>
                  </a:lnTo>
                  <a:lnTo>
                    <a:pt x="0" y="6631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1159938" y="0"/>
              <a:ext cx="6238978" cy="6631332"/>
            </a:xfrm>
            <a:custGeom>
              <a:avLst/>
              <a:gdLst/>
              <a:ahLst/>
              <a:cxnLst/>
              <a:rect l="l" t="t" r="r" b="b"/>
              <a:pathLst>
                <a:path w="6238978" h="6631332">
                  <a:moveTo>
                    <a:pt x="0" y="0"/>
                  </a:moveTo>
                  <a:lnTo>
                    <a:pt x="6238978" y="0"/>
                  </a:lnTo>
                  <a:lnTo>
                    <a:pt x="6238978" y="6631332"/>
                  </a:lnTo>
                  <a:lnTo>
                    <a:pt x="0" y="6631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6739906" y="0"/>
              <a:ext cx="6238978" cy="6631332"/>
            </a:xfrm>
            <a:custGeom>
              <a:avLst/>
              <a:gdLst/>
              <a:ahLst/>
              <a:cxnLst/>
              <a:rect l="l" t="t" r="r" b="b"/>
              <a:pathLst>
                <a:path w="6238978" h="6631332">
                  <a:moveTo>
                    <a:pt x="0" y="0"/>
                  </a:moveTo>
                  <a:lnTo>
                    <a:pt x="6238979" y="0"/>
                  </a:lnTo>
                  <a:lnTo>
                    <a:pt x="6238979" y="6631332"/>
                  </a:lnTo>
                  <a:lnTo>
                    <a:pt x="0" y="6631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2319875" y="0"/>
              <a:ext cx="6238978" cy="6631332"/>
            </a:xfrm>
            <a:custGeom>
              <a:avLst/>
              <a:gdLst/>
              <a:ahLst/>
              <a:cxnLst/>
              <a:rect l="l" t="t" r="r" b="b"/>
              <a:pathLst>
                <a:path w="6238978" h="6631332">
                  <a:moveTo>
                    <a:pt x="0" y="0"/>
                  </a:moveTo>
                  <a:lnTo>
                    <a:pt x="6238978" y="0"/>
                  </a:lnTo>
                  <a:lnTo>
                    <a:pt x="6238978" y="6631332"/>
                  </a:lnTo>
                  <a:lnTo>
                    <a:pt x="0" y="6631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238978" cy="6631332"/>
            </a:xfrm>
            <a:custGeom>
              <a:avLst/>
              <a:gdLst/>
              <a:ahLst/>
              <a:cxnLst/>
              <a:rect l="l" t="t" r="r" b="b"/>
              <a:pathLst>
                <a:path w="6238978" h="6631332">
                  <a:moveTo>
                    <a:pt x="0" y="0"/>
                  </a:moveTo>
                  <a:lnTo>
                    <a:pt x="6238978" y="0"/>
                  </a:lnTo>
                  <a:lnTo>
                    <a:pt x="6238978" y="6631332"/>
                  </a:lnTo>
                  <a:lnTo>
                    <a:pt x="0" y="6631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-1366468" y="4663732"/>
            <a:ext cx="20584421" cy="3911040"/>
          </a:xfrm>
          <a:custGeom>
            <a:avLst/>
            <a:gdLst/>
            <a:ahLst/>
            <a:cxnLst/>
            <a:rect l="l" t="t" r="r" b="b"/>
            <a:pathLst>
              <a:path w="20584421" h="3911040">
                <a:moveTo>
                  <a:pt x="0" y="0"/>
                </a:moveTo>
                <a:lnTo>
                  <a:pt x="20584421" y="0"/>
                </a:lnTo>
                <a:lnTo>
                  <a:pt x="20584421" y="3911040"/>
                </a:lnTo>
                <a:lnTo>
                  <a:pt x="0" y="3911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852297" y="-2522854"/>
            <a:ext cx="8662737" cy="8229600"/>
          </a:xfrm>
          <a:custGeom>
            <a:avLst/>
            <a:gdLst/>
            <a:ahLst/>
            <a:cxnLst/>
            <a:rect l="l" t="t" r="r" b="b"/>
            <a:pathLst>
              <a:path w="8662737" h="8229600">
                <a:moveTo>
                  <a:pt x="0" y="0"/>
                </a:moveTo>
                <a:lnTo>
                  <a:pt x="8662737" y="0"/>
                </a:lnTo>
                <a:lnTo>
                  <a:pt x="86627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-1824693" y="6419181"/>
            <a:ext cx="21937385" cy="4469742"/>
          </a:xfrm>
          <a:custGeom>
            <a:avLst/>
            <a:gdLst/>
            <a:ahLst/>
            <a:cxnLst/>
            <a:rect l="l" t="t" r="r" b="b"/>
            <a:pathLst>
              <a:path w="21937385" h="4469742">
                <a:moveTo>
                  <a:pt x="21937386" y="0"/>
                </a:moveTo>
                <a:lnTo>
                  <a:pt x="0" y="0"/>
                </a:lnTo>
                <a:lnTo>
                  <a:pt x="0" y="4469742"/>
                </a:lnTo>
                <a:lnTo>
                  <a:pt x="21937386" y="4469742"/>
                </a:lnTo>
                <a:lnTo>
                  <a:pt x="2193738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28700" y="3529958"/>
            <a:ext cx="4989553" cy="4989553"/>
          </a:xfrm>
          <a:custGeom>
            <a:avLst/>
            <a:gdLst/>
            <a:ahLst/>
            <a:cxnLst/>
            <a:rect l="l" t="t" r="r" b="b"/>
            <a:pathLst>
              <a:path w="4989553" h="4989553">
                <a:moveTo>
                  <a:pt x="0" y="0"/>
                </a:moveTo>
                <a:lnTo>
                  <a:pt x="4989553" y="0"/>
                </a:lnTo>
                <a:lnTo>
                  <a:pt x="4989553" y="4989552"/>
                </a:lnTo>
                <a:lnTo>
                  <a:pt x="0" y="4989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999"/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231647" y="3529958"/>
            <a:ext cx="4989553" cy="4989553"/>
          </a:xfrm>
          <a:custGeom>
            <a:avLst/>
            <a:gdLst/>
            <a:ahLst/>
            <a:cxnLst/>
            <a:rect l="l" t="t" r="r" b="b"/>
            <a:pathLst>
              <a:path w="4989553" h="4989553">
                <a:moveTo>
                  <a:pt x="0" y="0"/>
                </a:moveTo>
                <a:lnTo>
                  <a:pt x="4989553" y="0"/>
                </a:lnTo>
                <a:lnTo>
                  <a:pt x="4989553" y="4989552"/>
                </a:lnTo>
                <a:lnTo>
                  <a:pt x="0" y="4989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999"/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2418101" y="3659087"/>
            <a:ext cx="4332355" cy="433235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C44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577816" y="3818802"/>
            <a:ext cx="4012925" cy="4012925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362512"/>
              </a:solidFill>
              <a:prstDash val="dash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064487" y="4962045"/>
            <a:ext cx="3039584" cy="1716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6"/>
              </a:lnSpc>
            </a:pPr>
            <a:r>
              <a:rPr lang="en-US" sz="2800" b="1">
                <a:solidFill>
                  <a:srgbClr val="362512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Era Digital Sampai Sekarang : pemesanan tiket online.</a:t>
            </a:r>
          </a:p>
        </p:txBody>
      </p:sp>
      <p:sp>
        <p:nvSpPr>
          <p:cNvPr id="21" name="Freeform 21"/>
          <p:cNvSpPr/>
          <p:nvPr/>
        </p:nvSpPr>
        <p:spPr>
          <a:xfrm flipH="1">
            <a:off x="-2056711" y="930139"/>
            <a:ext cx="7315200" cy="2357390"/>
          </a:xfrm>
          <a:custGeom>
            <a:avLst/>
            <a:gdLst/>
            <a:ahLst/>
            <a:cxnLst/>
            <a:rect l="l" t="t" r="r" b="b"/>
            <a:pathLst>
              <a:path w="7315200" h="2357390">
                <a:moveTo>
                  <a:pt x="7315200" y="0"/>
                </a:moveTo>
                <a:lnTo>
                  <a:pt x="0" y="0"/>
                </a:lnTo>
                <a:lnTo>
                  <a:pt x="0" y="2357390"/>
                </a:lnTo>
                <a:lnTo>
                  <a:pt x="7315200" y="235739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630174" y="3529958"/>
            <a:ext cx="4989553" cy="4989553"/>
          </a:xfrm>
          <a:custGeom>
            <a:avLst/>
            <a:gdLst/>
            <a:ahLst/>
            <a:cxnLst/>
            <a:rect l="l" t="t" r="r" b="b"/>
            <a:pathLst>
              <a:path w="4989553" h="4989553">
                <a:moveTo>
                  <a:pt x="0" y="0"/>
                </a:moveTo>
                <a:lnTo>
                  <a:pt x="4989552" y="0"/>
                </a:lnTo>
                <a:lnTo>
                  <a:pt x="4989552" y="4989552"/>
                </a:lnTo>
                <a:lnTo>
                  <a:pt x="0" y="4989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1999"/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6816628" y="3659087"/>
            <a:ext cx="4332355" cy="433235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BC44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976343" y="3818802"/>
            <a:ext cx="4012925" cy="4012925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362512"/>
              </a:solidFill>
              <a:prstDash val="dash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3883233" y="6209710"/>
            <a:ext cx="4795582" cy="4124200"/>
          </a:xfrm>
          <a:custGeom>
            <a:avLst/>
            <a:gdLst/>
            <a:ahLst/>
            <a:cxnLst/>
            <a:rect l="l" t="t" r="r" b="b"/>
            <a:pathLst>
              <a:path w="4795582" h="4124200">
                <a:moveTo>
                  <a:pt x="0" y="0"/>
                </a:moveTo>
                <a:lnTo>
                  <a:pt x="4795582" y="0"/>
                </a:lnTo>
                <a:lnTo>
                  <a:pt x="4795582" y="4124200"/>
                </a:lnTo>
                <a:lnTo>
                  <a:pt x="0" y="41242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431491" y="2318608"/>
            <a:ext cx="16230600" cy="6776276"/>
          </a:xfrm>
          <a:custGeom>
            <a:avLst/>
            <a:gdLst/>
            <a:ahLst/>
            <a:cxnLst/>
            <a:rect l="l" t="t" r="r" b="b"/>
            <a:pathLst>
              <a:path w="16230600" h="6776276">
                <a:moveTo>
                  <a:pt x="0" y="0"/>
                </a:moveTo>
                <a:lnTo>
                  <a:pt x="16230600" y="0"/>
                </a:lnTo>
                <a:lnTo>
                  <a:pt x="16230600" y="6776275"/>
                </a:lnTo>
                <a:lnTo>
                  <a:pt x="0" y="677627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3168566" y="565153"/>
            <a:ext cx="12135666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7799">
                <a:solidFill>
                  <a:srgbClr val="362512"/>
                </a:solidFill>
                <a:latin typeface="Sensei"/>
                <a:ea typeface="Sensei"/>
                <a:cs typeface="Sensei"/>
                <a:sym typeface="Sensei"/>
              </a:rPr>
              <a:t>NOTIFIKASI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5" r="-232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839074" y="4701832"/>
            <a:ext cx="12448926" cy="3585321"/>
            <a:chOff x="0" y="0"/>
            <a:chExt cx="16598568" cy="47804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97586" cy="4780428"/>
            </a:xfrm>
            <a:custGeom>
              <a:avLst/>
              <a:gdLst/>
              <a:ahLst/>
              <a:cxnLst/>
              <a:rect l="l" t="t" r="r" b="b"/>
              <a:pathLst>
                <a:path w="4497586" h="4780428">
                  <a:moveTo>
                    <a:pt x="0" y="0"/>
                  </a:moveTo>
                  <a:lnTo>
                    <a:pt x="4497586" y="0"/>
                  </a:lnTo>
                  <a:lnTo>
                    <a:pt x="4497586" y="4780428"/>
                  </a:lnTo>
                  <a:lnTo>
                    <a:pt x="0" y="4780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033661" y="0"/>
              <a:ext cx="4497586" cy="4780428"/>
            </a:xfrm>
            <a:custGeom>
              <a:avLst/>
              <a:gdLst/>
              <a:ahLst/>
              <a:cxnLst/>
              <a:rect l="l" t="t" r="r" b="b"/>
              <a:pathLst>
                <a:path w="4497586" h="4780428">
                  <a:moveTo>
                    <a:pt x="0" y="0"/>
                  </a:moveTo>
                  <a:lnTo>
                    <a:pt x="4497586" y="0"/>
                  </a:lnTo>
                  <a:lnTo>
                    <a:pt x="4497586" y="4780428"/>
                  </a:lnTo>
                  <a:lnTo>
                    <a:pt x="0" y="4780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8067322" y="0"/>
              <a:ext cx="4497586" cy="4780428"/>
            </a:xfrm>
            <a:custGeom>
              <a:avLst/>
              <a:gdLst/>
              <a:ahLst/>
              <a:cxnLst/>
              <a:rect l="l" t="t" r="r" b="b"/>
              <a:pathLst>
                <a:path w="4497586" h="4780428">
                  <a:moveTo>
                    <a:pt x="0" y="0"/>
                  </a:moveTo>
                  <a:lnTo>
                    <a:pt x="4497586" y="0"/>
                  </a:lnTo>
                  <a:lnTo>
                    <a:pt x="4497586" y="4780428"/>
                  </a:lnTo>
                  <a:lnTo>
                    <a:pt x="0" y="4780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2100982" y="0"/>
              <a:ext cx="4497586" cy="4780428"/>
            </a:xfrm>
            <a:custGeom>
              <a:avLst/>
              <a:gdLst/>
              <a:ahLst/>
              <a:cxnLst/>
              <a:rect l="l" t="t" r="r" b="b"/>
              <a:pathLst>
                <a:path w="4497586" h="4780428">
                  <a:moveTo>
                    <a:pt x="0" y="0"/>
                  </a:moveTo>
                  <a:lnTo>
                    <a:pt x="4497586" y="0"/>
                  </a:lnTo>
                  <a:lnTo>
                    <a:pt x="4497586" y="4780428"/>
                  </a:lnTo>
                  <a:lnTo>
                    <a:pt x="0" y="4780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1366468" y="4663732"/>
            <a:ext cx="20584421" cy="3911040"/>
          </a:xfrm>
          <a:custGeom>
            <a:avLst/>
            <a:gdLst/>
            <a:ahLst/>
            <a:cxnLst/>
            <a:rect l="l" t="t" r="r" b="b"/>
            <a:pathLst>
              <a:path w="20584421" h="3911040">
                <a:moveTo>
                  <a:pt x="0" y="0"/>
                </a:moveTo>
                <a:lnTo>
                  <a:pt x="20584421" y="0"/>
                </a:lnTo>
                <a:lnTo>
                  <a:pt x="20584421" y="3911040"/>
                </a:lnTo>
                <a:lnTo>
                  <a:pt x="0" y="3911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852297" y="-2522854"/>
            <a:ext cx="8662737" cy="8229600"/>
          </a:xfrm>
          <a:custGeom>
            <a:avLst/>
            <a:gdLst/>
            <a:ahLst/>
            <a:cxnLst/>
            <a:rect l="l" t="t" r="r" b="b"/>
            <a:pathLst>
              <a:path w="8662737" h="8229600">
                <a:moveTo>
                  <a:pt x="0" y="0"/>
                </a:moveTo>
                <a:lnTo>
                  <a:pt x="8662737" y="0"/>
                </a:lnTo>
                <a:lnTo>
                  <a:pt x="86627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761348" y="413251"/>
            <a:ext cx="7315200" cy="2357390"/>
          </a:xfrm>
          <a:custGeom>
            <a:avLst/>
            <a:gdLst/>
            <a:ahLst/>
            <a:cxnLst/>
            <a:rect l="l" t="t" r="r" b="b"/>
            <a:pathLst>
              <a:path w="7315200" h="2357390">
                <a:moveTo>
                  <a:pt x="7315200" y="0"/>
                </a:moveTo>
                <a:lnTo>
                  <a:pt x="0" y="0"/>
                </a:lnTo>
                <a:lnTo>
                  <a:pt x="0" y="2357390"/>
                </a:lnTo>
                <a:lnTo>
                  <a:pt x="7315200" y="235739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-225207" y="-1144574"/>
            <a:ext cx="6231312" cy="8669652"/>
          </a:xfrm>
          <a:custGeom>
            <a:avLst/>
            <a:gdLst/>
            <a:ahLst/>
            <a:cxnLst/>
            <a:rect l="l" t="t" r="r" b="b"/>
            <a:pathLst>
              <a:path w="6231312" h="8669652">
                <a:moveTo>
                  <a:pt x="6231312" y="0"/>
                </a:moveTo>
                <a:lnTo>
                  <a:pt x="0" y="0"/>
                </a:lnTo>
                <a:lnTo>
                  <a:pt x="0" y="8669652"/>
                </a:lnTo>
                <a:lnTo>
                  <a:pt x="6231312" y="8669652"/>
                </a:lnTo>
                <a:lnTo>
                  <a:pt x="6231312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-640262" y="6571627"/>
            <a:ext cx="19568525" cy="4158312"/>
          </a:xfrm>
          <a:custGeom>
            <a:avLst/>
            <a:gdLst/>
            <a:ahLst/>
            <a:cxnLst/>
            <a:rect l="l" t="t" r="r" b="b"/>
            <a:pathLst>
              <a:path w="19568525" h="4158312">
                <a:moveTo>
                  <a:pt x="19568524" y="0"/>
                </a:moveTo>
                <a:lnTo>
                  <a:pt x="0" y="0"/>
                </a:lnTo>
                <a:lnTo>
                  <a:pt x="0" y="4158312"/>
                </a:lnTo>
                <a:lnTo>
                  <a:pt x="19568524" y="4158312"/>
                </a:lnTo>
                <a:lnTo>
                  <a:pt x="1956852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2240861" y="6581152"/>
            <a:ext cx="13942804" cy="7912541"/>
          </a:xfrm>
          <a:custGeom>
            <a:avLst/>
            <a:gdLst/>
            <a:ahLst/>
            <a:cxnLst/>
            <a:rect l="l" t="t" r="r" b="b"/>
            <a:pathLst>
              <a:path w="13942804" h="7912541">
                <a:moveTo>
                  <a:pt x="13942804" y="0"/>
                </a:moveTo>
                <a:lnTo>
                  <a:pt x="0" y="0"/>
                </a:lnTo>
                <a:lnTo>
                  <a:pt x="0" y="7912542"/>
                </a:lnTo>
                <a:lnTo>
                  <a:pt x="13942804" y="7912542"/>
                </a:lnTo>
                <a:lnTo>
                  <a:pt x="13942804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316995" y="3667344"/>
            <a:ext cx="7315200" cy="2357390"/>
          </a:xfrm>
          <a:custGeom>
            <a:avLst/>
            <a:gdLst/>
            <a:ahLst/>
            <a:cxnLst/>
            <a:rect l="l" t="t" r="r" b="b"/>
            <a:pathLst>
              <a:path w="7315200" h="2357390">
                <a:moveTo>
                  <a:pt x="0" y="0"/>
                </a:moveTo>
                <a:lnTo>
                  <a:pt x="7315200" y="0"/>
                </a:lnTo>
                <a:lnTo>
                  <a:pt x="7315200" y="2357390"/>
                </a:lnTo>
                <a:lnTo>
                  <a:pt x="0" y="23573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V="1">
            <a:off x="1626461" y="4937371"/>
            <a:ext cx="3423505" cy="2880024"/>
          </a:xfrm>
          <a:custGeom>
            <a:avLst/>
            <a:gdLst/>
            <a:ahLst/>
            <a:cxnLst/>
            <a:rect l="l" t="t" r="r" b="b"/>
            <a:pathLst>
              <a:path w="3423505" h="2880024">
                <a:moveTo>
                  <a:pt x="0" y="2880023"/>
                </a:moveTo>
                <a:lnTo>
                  <a:pt x="3423505" y="2880023"/>
                </a:lnTo>
                <a:lnTo>
                  <a:pt x="3423505" y="0"/>
                </a:lnTo>
                <a:lnTo>
                  <a:pt x="0" y="0"/>
                </a:lnTo>
                <a:lnTo>
                  <a:pt x="0" y="2880023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2700000" flipH="1" flipV="1">
            <a:off x="15547547" y="5922597"/>
            <a:ext cx="3423505" cy="2880024"/>
          </a:xfrm>
          <a:custGeom>
            <a:avLst/>
            <a:gdLst/>
            <a:ahLst/>
            <a:cxnLst/>
            <a:rect l="l" t="t" r="r" b="b"/>
            <a:pathLst>
              <a:path w="3423505" h="2880024">
                <a:moveTo>
                  <a:pt x="3423506" y="2880024"/>
                </a:moveTo>
                <a:lnTo>
                  <a:pt x="0" y="2880024"/>
                </a:lnTo>
                <a:lnTo>
                  <a:pt x="0" y="0"/>
                </a:lnTo>
                <a:lnTo>
                  <a:pt x="3423506" y="0"/>
                </a:lnTo>
                <a:lnTo>
                  <a:pt x="3423506" y="2880024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387240" y="5312820"/>
            <a:ext cx="4334369" cy="4345232"/>
          </a:xfrm>
          <a:custGeom>
            <a:avLst/>
            <a:gdLst/>
            <a:ahLst/>
            <a:cxnLst/>
            <a:rect l="l" t="t" r="r" b="b"/>
            <a:pathLst>
              <a:path w="4334369" h="4345232">
                <a:moveTo>
                  <a:pt x="0" y="0"/>
                </a:moveTo>
                <a:lnTo>
                  <a:pt x="4334369" y="0"/>
                </a:lnTo>
                <a:lnTo>
                  <a:pt x="4334369" y="4345232"/>
                </a:lnTo>
                <a:lnTo>
                  <a:pt x="0" y="434523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61348" y="4663732"/>
            <a:ext cx="6237531" cy="5348683"/>
          </a:xfrm>
          <a:custGeom>
            <a:avLst/>
            <a:gdLst/>
            <a:ahLst/>
            <a:cxnLst/>
            <a:rect l="l" t="t" r="r" b="b"/>
            <a:pathLst>
              <a:path w="6237531" h="5348683">
                <a:moveTo>
                  <a:pt x="0" y="0"/>
                </a:moveTo>
                <a:lnTo>
                  <a:pt x="6237531" y="0"/>
                </a:lnTo>
                <a:lnTo>
                  <a:pt x="6237531" y="5348683"/>
                </a:lnTo>
                <a:lnTo>
                  <a:pt x="0" y="534868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462241" y="1887221"/>
            <a:ext cx="12092183" cy="208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52"/>
              </a:lnSpc>
            </a:pPr>
            <a:r>
              <a:rPr lang="en-US" sz="15652">
                <a:solidFill>
                  <a:srgbClr val="362512"/>
                </a:solidFill>
                <a:latin typeface="Lifelogo"/>
                <a:ea typeface="Lifelogo"/>
                <a:cs typeface="Lifelogo"/>
                <a:sym typeface="Lifelogo"/>
              </a:rPr>
              <a:t>Terima Kasih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</Words>
  <Application>Microsoft Office PowerPoint</Application>
  <PresentationFormat>Custom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Bricolage Grotesque Bold</vt:lpstr>
      <vt:lpstr>Sensei</vt:lpstr>
      <vt:lpstr>Calibri</vt:lpstr>
      <vt:lpstr>Lifelogo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Mudik Lebaran</dc:title>
  <dc:creator>ASUS</dc:creator>
  <cp:lastModifiedBy>ASUS</cp:lastModifiedBy>
  <cp:revision>2</cp:revision>
  <dcterms:created xsi:type="dcterms:W3CDTF">2006-08-16T00:00:00Z</dcterms:created>
  <dcterms:modified xsi:type="dcterms:W3CDTF">2025-05-27T02:26:57Z</dcterms:modified>
  <dc:identifier>DAGodXy4NJE</dc:identifier>
</cp:coreProperties>
</file>